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12192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4" d="100"/>
          <a:sy n="74" d="100"/>
        </p:scale>
        <p:origin x="244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emf"/><Relationship Id="rId3" Type="http://schemas.openxmlformats.org/officeDocument/2006/relationships/image" Target="../media/image3.emf"/><Relationship Id="rId7" Type="http://schemas.openxmlformats.org/officeDocument/2006/relationships/image" Target="../media/image7.emf"/><Relationship Id="rId2" Type="http://schemas.openxmlformats.org/officeDocument/2006/relationships/image" Target="../media/image2.emf"/><Relationship Id="rId1" Type="http://schemas.openxmlformats.org/officeDocument/2006/relationships/image" Target="../media/image1.emf"/><Relationship Id="rId6" Type="http://schemas.openxmlformats.org/officeDocument/2006/relationships/image" Target="../media/image6.emf"/><Relationship Id="rId5" Type="http://schemas.openxmlformats.org/officeDocument/2006/relationships/image" Target="../media/image5.emf"/><Relationship Id="rId4" Type="http://schemas.openxmlformats.org/officeDocument/2006/relationships/image" Target="../media/image4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1314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6936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7018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13181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8087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1178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657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646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9774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60892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22043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849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emf"/><Relationship Id="rId13" Type="http://schemas.openxmlformats.org/officeDocument/2006/relationships/oleObject" Target="../embeddings/oleObject6.bin"/><Relationship Id="rId18" Type="http://schemas.openxmlformats.org/officeDocument/2006/relationships/image" Target="../media/image8.emf"/><Relationship Id="rId3" Type="http://schemas.openxmlformats.org/officeDocument/2006/relationships/oleObject" Target="../embeddings/oleObject1.bin"/><Relationship Id="rId7" Type="http://schemas.openxmlformats.org/officeDocument/2006/relationships/oleObject" Target="../embeddings/oleObject3.bin"/><Relationship Id="rId12" Type="http://schemas.openxmlformats.org/officeDocument/2006/relationships/image" Target="../media/image5.emf"/><Relationship Id="rId17" Type="http://schemas.openxmlformats.org/officeDocument/2006/relationships/oleObject" Target="../embeddings/oleObject8.bin"/><Relationship Id="rId2" Type="http://schemas.openxmlformats.org/officeDocument/2006/relationships/slideLayout" Target="../slideLayouts/slideLayout7.xml"/><Relationship Id="rId16" Type="http://schemas.openxmlformats.org/officeDocument/2006/relationships/image" Target="../media/image7.emf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11" Type="http://schemas.openxmlformats.org/officeDocument/2006/relationships/oleObject" Target="../embeddings/oleObject5.bin"/><Relationship Id="rId5" Type="http://schemas.openxmlformats.org/officeDocument/2006/relationships/oleObject" Target="../embeddings/oleObject2.bin"/><Relationship Id="rId15" Type="http://schemas.openxmlformats.org/officeDocument/2006/relationships/oleObject" Target="../embeddings/oleObject7.bin"/><Relationship Id="rId10" Type="http://schemas.openxmlformats.org/officeDocument/2006/relationships/image" Target="../media/image4.emf"/><Relationship Id="rId4" Type="http://schemas.openxmlformats.org/officeDocument/2006/relationships/image" Target="../media/image1.emf"/><Relationship Id="rId9" Type="http://schemas.openxmlformats.org/officeDocument/2006/relationships/oleObject" Target="../embeddings/oleObject4.bin"/><Relationship Id="rId14" Type="http://schemas.openxmlformats.org/officeDocument/2006/relationships/image" Target="../media/image6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356320" y="536616"/>
            <a:ext cx="6038762" cy="7210060"/>
            <a:chOff x="356320" y="536616"/>
            <a:chExt cx="6038762" cy="7210060"/>
          </a:xfrm>
        </p:grpSpPr>
        <p:sp>
          <p:nvSpPr>
            <p:cNvPr id="221" name="TextBox 220"/>
            <p:cNvSpPr txBox="1"/>
            <p:nvPr/>
          </p:nvSpPr>
          <p:spPr>
            <a:xfrm>
              <a:off x="356320" y="536616"/>
              <a:ext cx="982961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b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Figure 5</a:t>
              </a:r>
              <a:endParaRPr lang="en-US" sz="160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22" name="TextBox 221"/>
            <p:cNvSpPr txBox="1"/>
            <p:nvPr/>
          </p:nvSpPr>
          <p:spPr>
            <a:xfrm>
              <a:off x="3408282" y="1334238"/>
              <a:ext cx="214095" cy="19497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>
                  <a:latin typeface="Arial" panose="020B0604020202020204" pitchFamily="34" charset="0"/>
                  <a:cs typeface="Arial" panose="020B0604020202020204" pitchFamily="34" charset="0"/>
                </a:rPr>
                <a:t>B</a:t>
              </a:r>
            </a:p>
          </p:txBody>
        </p:sp>
        <p:sp>
          <p:nvSpPr>
            <p:cNvPr id="223" name="TextBox 222"/>
            <p:cNvSpPr txBox="1"/>
            <p:nvPr/>
          </p:nvSpPr>
          <p:spPr>
            <a:xfrm>
              <a:off x="1250452" y="1355111"/>
              <a:ext cx="214095" cy="19497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>
                  <a:latin typeface="Arial" panose="020B0604020202020204" pitchFamily="34" charset="0"/>
                  <a:cs typeface="Arial" panose="020B0604020202020204" pitchFamily="34" charset="0"/>
                </a:rPr>
                <a:t>A</a:t>
              </a:r>
            </a:p>
          </p:txBody>
        </p:sp>
        <p:sp>
          <p:nvSpPr>
            <p:cNvPr id="224" name="TextBox 223"/>
            <p:cNvSpPr txBox="1"/>
            <p:nvPr/>
          </p:nvSpPr>
          <p:spPr>
            <a:xfrm>
              <a:off x="3382083" y="3062480"/>
              <a:ext cx="214095" cy="19497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>
                  <a:latin typeface="Arial" panose="020B0604020202020204" pitchFamily="34" charset="0"/>
                  <a:cs typeface="Arial" panose="020B0604020202020204" pitchFamily="34" charset="0"/>
                </a:rPr>
                <a:t>D</a:t>
              </a:r>
            </a:p>
          </p:txBody>
        </p:sp>
        <p:sp>
          <p:nvSpPr>
            <p:cNvPr id="225" name="TextBox 224"/>
            <p:cNvSpPr txBox="1"/>
            <p:nvPr/>
          </p:nvSpPr>
          <p:spPr>
            <a:xfrm>
              <a:off x="1224252" y="3083353"/>
              <a:ext cx="214095" cy="19497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>
                  <a:latin typeface="Arial" panose="020B0604020202020204" pitchFamily="34" charset="0"/>
                  <a:cs typeface="Arial" panose="020B0604020202020204" pitchFamily="34" charset="0"/>
                </a:rPr>
                <a:t>C</a:t>
              </a:r>
            </a:p>
          </p:txBody>
        </p:sp>
        <p:sp>
          <p:nvSpPr>
            <p:cNvPr id="226" name="TextBox 225"/>
            <p:cNvSpPr txBox="1"/>
            <p:nvPr/>
          </p:nvSpPr>
          <p:spPr>
            <a:xfrm>
              <a:off x="3408282" y="4579494"/>
              <a:ext cx="202147" cy="19497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>
                  <a:latin typeface="Arial" panose="020B0604020202020204" pitchFamily="34" charset="0"/>
                  <a:cs typeface="Arial" panose="020B0604020202020204" pitchFamily="34" charset="0"/>
                </a:rPr>
                <a:t>F</a:t>
              </a:r>
            </a:p>
          </p:txBody>
        </p:sp>
        <p:sp>
          <p:nvSpPr>
            <p:cNvPr id="227" name="TextBox 226"/>
            <p:cNvSpPr txBox="1"/>
            <p:nvPr/>
          </p:nvSpPr>
          <p:spPr>
            <a:xfrm>
              <a:off x="1250452" y="4600367"/>
              <a:ext cx="214095" cy="19497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>
                  <a:latin typeface="Arial" panose="020B0604020202020204" pitchFamily="34" charset="0"/>
                  <a:cs typeface="Arial" panose="020B0604020202020204" pitchFamily="34" charset="0"/>
                </a:rPr>
                <a:t>E</a:t>
              </a:r>
            </a:p>
          </p:txBody>
        </p:sp>
        <p:sp>
          <p:nvSpPr>
            <p:cNvPr id="228" name="TextBox 227">
              <a:extLst>
                <a:ext uri="{FF2B5EF4-FFF2-40B4-BE49-F238E27FC236}">
                  <a16:creationId xmlns:a16="http://schemas.microsoft.com/office/drawing/2014/main" id="{2CBD0287-5632-8EDD-7480-C9E2F5A10DCA}"/>
                </a:ext>
              </a:extLst>
            </p:cNvPr>
            <p:cNvSpPr txBox="1"/>
            <p:nvPr/>
          </p:nvSpPr>
          <p:spPr>
            <a:xfrm>
              <a:off x="1250452" y="6083962"/>
              <a:ext cx="218874" cy="19497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>
                  <a:latin typeface="Arial" panose="020B0604020202020204" pitchFamily="34" charset="0"/>
                  <a:cs typeface="Arial" panose="020B0604020202020204" pitchFamily="34" charset="0"/>
                </a:rPr>
                <a:t>G</a:t>
              </a:r>
            </a:p>
          </p:txBody>
        </p:sp>
        <p:sp>
          <p:nvSpPr>
            <p:cNvPr id="229" name="TextBox 228">
              <a:extLst>
                <a:ext uri="{FF2B5EF4-FFF2-40B4-BE49-F238E27FC236}">
                  <a16:creationId xmlns:a16="http://schemas.microsoft.com/office/drawing/2014/main" id="{3D993B02-F9F8-89DC-D4F7-70E4ECECCE80}"/>
                </a:ext>
              </a:extLst>
            </p:cNvPr>
            <p:cNvSpPr txBox="1"/>
            <p:nvPr/>
          </p:nvSpPr>
          <p:spPr>
            <a:xfrm>
              <a:off x="3408282" y="6075333"/>
              <a:ext cx="214095" cy="19497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>
                  <a:latin typeface="Arial" panose="020B0604020202020204" pitchFamily="34" charset="0"/>
                  <a:cs typeface="Arial" panose="020B0604020202020204" pitchFamily="34" charset="0"/>
                </a:rPr>
                <a:t>H</a:t>
              </a:r>
            </a:p>
          </p:txBody>
        </p:sp>
        <p:graphicFrame>
          <p:nvGraphicFramePr>
            <p:cNvPr id="7" name="Object 6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4045612553"/>
                </p:ext>
              </p:extLst>
            </p:nvPr>
          </p:nvGraphicFramePr>
          <p:xfrm>
            <a:off x="1328760" y="1504338"/>
            <a:ext cx="2235175" cy="1577323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557" name="Prism 10" r:id="rId3" imgW="3991384" imgH="2816649" progId="Prism10.Document">
                    <p:embed/>
                  </p:oleObj>
                </mc:Choice>
                <mc:Fallback>
                  <p:oleObj name="Prism 10" r:id="rId3" imgW="3991384" imgH="2816649" progId="Prism10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4"/>
                        <a:stretch>
                          <a:fillRect/>
                        </a:stretch>
                      </p:blipFill>
                      <p:spPr>
                        <a:xfrm>
                          <a:off x="1328760" y="1504338"/>
                          <a:ext cx="2235175" cy="1577323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9" name="Object 8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1497046308"/>
                </p:ext>
              </p:extLst>
            </p:nvPr>
          </p:nvGraphicFramePr>
          <p:xfrm>
            <a:off x="3683642" y="1151458"/>
            <a:ext cx="2564714" cy="1936622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558" name="Prism 10" r:id="rId5" imgW="4579846" imgH="3458253" progId="Prism10.Document">
                    <p:embed/>
                  </p:oleObj>
                </mc:Choice>
                <mc:Fallback>
                  <p:oleObj name="Prism 10" r:id="rId5" imgW="4579846" imgH="3458253" progId="Prism10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6"/>
                        <a:stretch>
                          <a:fillRect/>
                        </a:stretch>
                      </p:blipFill>
                      <p:spPr>
                        <a:xfrm>
                          <a:off x="3683642" y="1151458"/>
                          <a:ext cx="2564714" cy="1936622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13" name="Object 12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2114554197"/>
                </p:ext>
              </p:extLst>
            </p:nvPr>
          </p:nvGraphicFramePr>
          <p:xfrm>
            <a:off x="1313075" y="3159532"/>
            <a:ext cx="2239410" cy="1577323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559" name="Prism 10" r:id="rId7" imgW="3998947" imgH="2816649" progId="Prism10.Document">
                    <p:embed/>
                  </p:oleObj>
                </mc:Choice>
                <mc:Fallback>
                  <p:oleObj name="Prism 10" r:id="rId7" imgW="3998947" imgH="2816649" progId="Prism10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8"/>
                        <a:stretch>
                          <a:fillRect/>
                        </a:stretch>
                      </p:blipFill>
                      <p:spPr>
                        <a:xfrm>
                          <a:off x="1313075" y="3159532"/>
                          <a:ext cx="2239410" cy="1577323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15" name="Object 14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2190261799"/>
                </p:ext>
              </p:extLst>
            </p:nvPr>
          </p:nvGraphicFramePr>
          <p:xfrm>
            <a:off x="3683548" y="3079454"/>
            <a:ext cx="2711534" cy="1428926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560" name="Prism 10" r:id="rId9" imgW="4842025" imgH="2551654" progId="Prism10.Document">
                    <p:embed/>
                  </p:oleObj>
                </mc:Choice>
                <mc:Fallback>
                  <p:oleObj name="Prism 10" r:id="rId9" imgW="4842025" imgH="2551654" progId="Prism10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10"/>
                        <a:stretch>
                          <a:fillRect/>
                        </a:stretch>
                      </p:blipFill>
                      <p:spPr>
                        <a:xfrm>
                          <a:off x="3683548" y="3079454"/>
                          <a:ext cx="2711534" cy="1428926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16" name="Object 15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867374169"/>
                </p:ext>
              </p:extLst>
            </p:nvPr>
          </p:nvGraphicFramePr>
          <p:xfrm>
            <a:off x="1321701" y="4675778"/>
            <a:ext cx="2235982" cy="1577323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561" name="Prism 10" r:id="rId11" imgW="3992825" imgH="2816649" progId="Prism10.Document">
                    <p:embed/>
                  </p:oleObj>
                </mc:Choice>
                <mc:Fallback>
                  <p:oleObj name="Prism 10" r:id="rId11" imgW="3992825" imgH="2816649" progId="Prism10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12"/>
                        <a:stretch>
                          <a:fillRect/>
                        </a:stretch>
                      </p:blipFill>
                      <p:spPr>
                        <a:xfrm>
                          <a:off x="1321701" y="4675778"/>
                          <a:ext cx="2235982" cy="1577323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17" name="Object 16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706202997"/>
                </p:ext>
              </p:extLst>
            </p:nvPr>
          </p:nvGraphicFramePr>
          <p:xfrm>
            <a:off x="3692237" y="4793395"/>
            <a:ext cx="1088647" cy="1281941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562" name="Prism 10" r:id="rId13" imgW="1944013" imgH="2289180" progId="Prism10.Document">
                    <p:embed/>
                  </p:oleObj>
                </mc:Choice>
                <mc:Fallback>
                  <p:oleObj name="Prism 10" r:id="rId13" imgW="1944013" imgH="2289180" progId="Prism10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14"/>
                        <a:stretch>
                          <a:fillRect/>
                        </a:stretch>
                      </p:blipFill>
                      <p:spPr>
                        <a:xfrm>
                          <a:off x="3692237" y="4793395"/>
                          <a:ext cx="1088647" cy="1281941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18" name="Object 17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1599119017"/>
                </p:ext>
              </p:extLst>
            </p:nvPr>
          </p:nvGraphicFramePr>
          <p:xfrm>
            <a:off x="1325583" y="6169353"/>
            <a:ext cx="2226704" cy="1577323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563" name="Prism 10" r:id="rId15" imgW="3976258" imgH="2816649" progId="Prism10.Document">
                    <p:embed/>
                  </p:oleObj>
                </mc:Choice>
                <mc:Fallback>
                  <p:oleObj name="Prism 10" r:id="rId15" imgW="3976258" imgH="2816649" progId="Prism10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16"/>
                        <a:stretch>
                          <a:fillRect/>
                        </a:stretch>
                      </p:blipFill>
                      <p:spPr>
                        <a:xfrm>
                          <a:off x="1325583" y="6169353"/>
                          <a:ext cx="2226704" cy="1577323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19" name="Object 18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581389776"/>
                </p:ext>
              </p:extLst>
            </p:nvPr>
          </p:nvGraphicFramePr>
          <p:xfrm>
            <a:off x="3605125" y="6294795"/>
            <a:ext cx="1175569" cy="1323879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564" name="Prism 10" r:id="rId17" imgW="2099231" imgH="2364070" progId="Prism10.Document">
                    <p:embed/>
                  </p:oleObj>
                </mc:Choice>
                <mc:Fallback>
                  <p:oleObj name="Prism 10" r:id="rId17" imgW="2099231" imgH="2364070" progId="Prism10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18"/>
                        <a:stretch>
                          <a:fillRect/>
                        </a:stretch>
                      </p:blipFill>
                      <p:spPr>
                        <a:xfrm>
                          <a:off x="3605125" y="6294795"/>
                          <a:ext cx="1175569" cy="1323879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</p:grpSp>
    </p:spTree>
    <p:extLst>
      <p:ext uri="{BB962C8B-B14F-4D97-AF65-F5344CB8AC3E}">
        <p14:creationId xmlns:p14="http://schemas.microsoft.com/office/powerpoint/2010/main" val="699003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8179</TotalTime>
  <Words>10</Words>
  <Application>Microsoft Office PowerPoint</Application>
  <PresentationFormat>Widescreen</PresentationFormat>
  <Paragraphs>9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GraphPad Prism Project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Ayala, Julio E</dc:creator>
  <cp:lastModifiedBy>Ayala, Julio E</cp:lastModifiedBy>
  <cp:revision>50</cp:revision>
  <dcterms:created xsi:type="dcterms:W3CDTF">2022-12-18T22:25:48Z</dcterms:created>
  <dcterms:modified xsi:type="dcterms:W3CDTF">2023-09-08T19:39:24Z</dcterms:modified>
</cp:coreProperties>
</file>

<file path=docProps/thumbnail.jpeg>
</file>